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1"/>
  </p:notesMasterIdLst>
  <p:sldIdLst>
    <p:sldId id="256" r:id="rId2"/>
    <p:sldId id="266" r:id="rId3"/>
    <p:sldId id="269" r:id="rId4"/>
    <p:sldId id="261" r:id="rId5"/>
    <p:sldId id="262" r:id="rId6"/>
    <p:sldId id="267" r:id="rId7"/>
    <p:sldId id="268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42E"/>
    <a:srgbClr val="B9AC78"/>
    <a:srgbClr val="74664E"/>
    <a:srgbClr val="7D8693"/>
    <a:srgbClr val="776F6A"/>
    <a:srgbClr val="FFFFFF"/>
    <a:srgbClr val="E3B0A0"/>
    <a:srgbClr val="7E8A9A"/>
    <a:srgbClr val="26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5946-EB2C-470E-8372-ABB06E1AE15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6A1A3-23AD-471A-8DFF-22F5D3C540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8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2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2139" y="775932"/>
            <a:ext cx="7315200" cy="3255264"/>
          </a:xfrm>
        </p:spPr>
        <p:txBody>
          <a:bodyPr>
            <a:normAutofit/>
          </a:bodyPr>
          <a:lstStyle/>
          <a:p>
            <a:pPr algn="ctr"/>
            <a:r>
              <a:rPr lang="ru-RU" sz="5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Смурфики</a:t>
            </a:r>
            <a:endParaRPr lang="ru-RU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54" y="5149218"/>
            <a:ext cx="8496831" cy="914400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ru-RU" dirty="0" smtClean="0">
                <a:latin typeface="Arial Narrow" panose="020B0606020202030204" pitchFamily="34" charset="0"/>
              </a:rPr>
              <a:t>Работу выполнили: Егорова Алиса Максимовна, Лисин Владислав Станиславович</a:t>
            </a:r>
          </a:p>
          <a:p>
            <a:pPr>
              <a:spcBef>
                <a:spcPts val="600"/>
              </a:spcBef>
            </a:pPr>
            <a:r>
              <a:rPr lang="ru-RU" dirty="0" smtClean="0">
                <a:latin typeface="Arial Narrow" panose="020B0606020202030204" pitchFamily="34" charset="0"/>
              </a:rPr>
              <a:t>Наставники: </a:t>
            </a:r>
            <a:r>
              <a:rPr lang="ru-RU" dirty="0" err="1" smtClean="0">
                <a:latin typeface="Arial Narrow" panose="020B0606020202030204" pitchFamily="34" charset="0"/>
              </a:rPr>
              <a:t>Пансков</a:t>
            </a:r>
            <a:r>
              <a:rPr lang="ru-RU" dirty="0" smtClean="0">
                <a:latin typeface="Arial Narrow" panose="020B0606020202030204" pitchFamily="34" charset="0"/>
              </a:rPr>
              <a:t> Иван Дмитриевич и </a:t>
            </a:r>
            <a:r>
              <a:rPr lang="ru-RU" dirty="0" err="1" smtClean="0">
                <a:latin typeface="Arial Narrow" panose="020B0606020202030204" pitchFamily="34" charset="0"/>
              </a:rPr>
              <a:t>Рогонов</a:t>
            </a:r>
            <a:r>
              <a:rPr lang="ru-RU" dirty="0" smtClean="0">
                <a:latin typeface="Arial Narrow" panose="020B0606020202030204" pitchFamily="34" charset="0"/>
              </a:rPr>
              <a:t> Степан Алексеевич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898942" y="825910"/>
            <a:ext cx="1753127" cy="5182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Куб</a:t>
            </a:r>
            <a:b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Лицей</a:t>
            </a: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3" y="843328"/>
            <a:ext cx="2079286" cy="740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3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5" y="-203111"/>
            <a:ext cx="12554005" cy="7268826"/>
          </a:xfrm>
          <a:prstGeom prst="rect">
            <a:avLst/>
          </a:prstGeom>
          <a:solidFill>
            <a:srgbClr val="74664E">
              <a:alpha val="14902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808983" y="766603"/>
            <a:ext cx="553857" cy="5329398"/>
          </a:xfrm>
          <a:prstGeom prst="rect">
            <a:avLst/>
          </a:prstGeom>
          <a:solidFill>
            <a:srgbClr val="74664E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0853" y="766603"/>
            <a:ext cx="3458696" cy="5329398"/>
          </a:xfrm>
          <a:prstGeom prst="rect">
            <a:avLst/>
          </a:prstGeom>
          <a:solidFill>
            <a:srgbClr val="B9AC78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928902" y="1044705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Идея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4217611" y="820566"/>
            <a:ext cx="630377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идея нашего проекта – это продержаться в автобусе несколько остановок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оплаты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 проект – игра в игре. Трафик машин и выполнение заданий, чтобы пользователя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поймал контролёр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4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0928" y="113907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Немного о разработке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569230" y="3836346"/>
            <a:ext cx="8113061" cy="284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меняет цвет при наведении на неё, чтобы показать активность.</a:t>
            </a:r>
          </a:p>
          <a:p>
            <a:pPr algn="just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Координаты машинок генерируются за полем, дальше двигаются за счёт увеличения значения </a:t>
            </a:r>
            <a:r>
              <a:rPr lang="ru-RU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абциссы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 этом же классе проверка на столкновение автобуса в машинками. </a:t>
            </a:r>
          </a:p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 автобуса </a:t>
            </a:r>
            <a:r>
              <a:rPr lang="ru-RU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контролируетя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игроком, кнопками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пополнять список и менять поле для первого задания.</a:t>
            </a:r>
          </a:p>
          <a:p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733272" y="1216982"/>
            <a:ext cx="1911163" cy="1865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Классы:</a:t>
            </a:r>
          </a:p>
          <a:p>
            <a:pPr marL="342900" indent="-342900">
              <a:buFontTx/>
              <a:buChar char="-"/>
            </a:pPr>
            <a:r>
              <a:rPr lang="en-US" sz="2500" u="sng" dirty="0" smtClean="0">
                <a:latin typeface="Times New Roman" pitchFamily="18" charset="0"/>
                <a:cs typeface="Times New Roman" pitchFamily="18" charset="0"/>
              </a:rPr>
              <a:t>Button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Bus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Cars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Board</a:t>
            </a:r>
            <a:endParaRPr lang="ru-RU" sz="2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514064" y="1034102"/>
            <a:ext cx="3004089" cy="1865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u="sng" dirty="0" smtClean="0">
                <a:latin typeface="Times New Roman" pitchFamily="18" charset="0"/>
                <a:cs typeface="Times New Roman" pitchFamily="18" charset="0"/>
              </a:rPr>
              <a:t>Функции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estart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main</a:t>
            </a:r>
          </a:p>
          <a:p>
            <a:pPr marL="342900" indent="-342900">
              <a:buFontTx/>
              <a:buChar char="-"/>
            </a:pPr>
            <a:r>
              <a:rPr lang="ru-RU" altLang="ru-RU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load_image</a:t>
            </a:r>
            <a:endParaRPr lang="ru-RU" sz="25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varia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06099" y="1641082"/>
            <a:ext cx="340269" cy="340269"/>
          </a:xfrm>
          <a:prstGeom prst="rect">
            <a:avLst/>
          </a:prstGeom>
        </p:spPr>
      </p:pic>
      <p:pic>
        <p:nvPicPr>
          <p:cNvPr id="3" name="button_star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53844" y="2721604"/>
            <a:ext cx="340269" cy="340269"/>
          </a:xfrm>
          <a:prstGeom prst="rect">
            <a:avLst/>
          </a:prstGeom>
        </p:spPr>
      </p:pic>
      <p:pic>
        <p:nvPicPr>
          <p:cNvPr id="8" name="game_over_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03407" y="2747731"/>
            <a:ext cx="340269" cy="340269"/>
          </a:xfrm>
          <a:prstGeom prst="rect">
            <a:avLst/>
          </a:prstGeom>
        </p:spPr>
      </p:pic>
      <p:pic>
        <p:nvPicPr>
          <p:cNvPr id="9" name="molti_butto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55657" y="1623667"/>
            <a:ext cx="340269" cy="340269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7811585" y="2330354"/>
            <a:ext cx="4499153" cy="383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itchFamily="18" charset="0"/>
              </a:rPr>
              <a:t>Кнопки начала и окончания игры</a:t>
            </a:r>
            <a:endParaRPr lang="ru-RU" sz="1500" b="1" dirty="0" smtClean="0">
              <a:latin typeface="Verdana" panose="020B0604030504040204" pitchFamily="34" charset="0"/>
              <a:ea typeface="Verdana" panose="020B0604030504040204" pitchFamily="34" charset="0"/>
              <a:cs typeface="Times New Roman" pitchFamily="18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8168638" y="1251321"/>
            <a:ext cx="4499153" cy="383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itchFamily="18" charset="0"/>
              </a:rPr>
              <a:t>Звук аварии и всех кнопок</a:t>
            </a:r>
            <a:endParaRPr lang="ru-RU" sz="1500" b="1" dirty="0" smtClean="0">
              <a:latin typeface="Verdana" panose="020B0604030504040204" pitchFamily="34" charset="0"/>
              <a:ea typeface="Verdana" panose="020B0604030504040204" pitchFamily="34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15792" y="955728"/>
            <a:ext cx="3879412" cy="242214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0427" y="112383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Основная игра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93" y="259346"/>
            <a:ext cx="4776263" cy="27503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116" y="3221227"/>
            <a:ext cx="5889083" cy="33823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73738"/>
            <a:ext cx="3439393" cy="19830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4557"/>
            <a:ext cx="3439393" cy="19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744436" y="108911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Задания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678138" y="-92709"/>
            <a:ext cx="7868866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основной игры автобус «доезжает до остановки» (в начале выбирается из некоторого списка количество остановок), при этом условии 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пользователя </a:t>
            </a: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появляется задание, которое нужно выполнить за время.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ереход к заданию:</a:t>
            </a:r>
            <a:endParaRPr lang="ru-RU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9623" t="14416" r="18572" b="7326"/>
          <a:stretch/>
        </p:blipFill>
        <p:spPr>
          <a:xfrm>
            <a:off x="3761432" y="3223692"/>
            <a:ext cx="4103394" cy="29875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3434" t="19625" r="26256" b="10633"/>
          <a:stretch/>
        </p:blipFill>
        <p:spPr>
          <a:xfrm>
            <a:off x="7694025" y="3223692"/>
            <a:ext cx="3722915" cy="2987577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7873535" y="3139440"/>
            <a:ext cx="0" cy="3398520"/>
          </a:xfrm>
          <a:prstGeom prst="line">
            <a:avLst/>
          </a:prstGeom>
          <a:ln w="57150">
            <a:solidFill>
              <a:srgbClr val="41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63412" y="-68122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Задание 1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45" y="69450"/>
            <a:ext cx="5863127" cy="33359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45" y="3447577"/>
            <a:ext cx="5863127" cy="333123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656441" y="3380957"/>
            <a:ext cx="6203840" cy="0"/>
          </a:xfrm>
          <a:prstGeom prst="line">
            <a:avLst/>
          </a:prstGeom>
          <a:ln>
            <a:solidFill>
              <a:srgbClr val="41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2"/>
          <p:cNvSpPr txBox="1">
            <a:spLocks/>
          </p:cNvSpPr>
          <p:nvPr/>
        </p:nvSpPr>
        <p:spPr>
          <a:xfrm>
            <a:off x="211490" y="2022791"/>
            <a:ext cx="2930295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Суть задания состоит в том, чтобы закрасить все клетки (занять места автобуса по сюжету) за пятнадцать секунд или быстрее.  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66" y="1290130"/>
            <a:ext cx="2549723" cy="4266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6441" y="3400019"/>
            <a:ext cx="3287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/>
              <a:t>0  1  0  1  0  1  5  1   0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5437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240"/>
          <a:stretch/>
        </p:blipFill>
        <p:spPr>
          <a:xfrm>
            <a:off x="4392556" y="105007"/>
            <a:ext cx="5879203" cy="32754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" y="779434"/>
            <a:ext cx="976972" cy="9932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79" y="764194"/>
            <a:ext cx="947761" cy="9856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79" y="764194"/>
            <a:ext cx="947761" cy="985671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48691" y="-12242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Bahnschrift SemiLight" panose="020B0502040204020203" pitchFamily="34" charset="0"/>
              </a:rPr>
              <a:t>Задание </a:t>
            </a:r>
            <a:r>
              <a:rPr lang="en-US" sz="3200" b="1" dirty="0" smtClean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293327" y="2279771"/>
            <a:ext cx="2930295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Суть этого задания состоит в том, чтобы провести по всем дорогам на карте за двадцать секунд или быстрее.  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766"/>
          <a:stretch/>
        </p:blipFill>
        <p:spPr>
          <a:xfrm>
            <a:off x="4392556" y="3449253"/>
            <a:ext cx="5879203" cy="33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5" y="-203111"/>
            <a:ext cx="12554005" cy="7268826"/>
          </a:xfrm>
          <a:prstGeom prst="rect">
            <a:avLst/>
          </a:prstGeom>
          <a:solidFill>
            <a:srgbClr val="74664E">
              <a:alpha val="14902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70813" y="1044705"/>
            <a:ext cx="7315200" cy="5120640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Проект  имеет </a:t>
            </a:r>
            <a:r>
              <a:rPr lang="ru-RU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возможности для </a:t>
            </a: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расширения его работы и </a:t>
            </a:r>
            <a:r>
              <a:rPr lang="ru-RU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добавления новых средств, </a:t>
            </a: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которые сделают игру более интересной. К примеру, введение </a:t>
            </a:r>
            <a:r>
              <a:rPr lang="ru-RU" sz="25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никнэёмов</a:t>
            </a:r>
            <a:r>
              <a:rPr lang="ru-RU" sz="2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пользователей и их результатов выполнения заданий (времени, количество столкновений и т.п.)</a:t>
            </a:r>
            <a:endParaRPr lang="ru-RU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08983" y="766603"/>
            <a:ext cx="553857" cy="5329398"/>
          </a:xfrm>
          <a:prstGeom prst="rect">
            <a:avLst/>
          </a:prstGeom>
          <a:solidFill>
            <a:srgbClr val="74664E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0853" y="766603"/>
            <a:ext cx="3458696" cy="5329398"/>
          </a:xfrm>
          <a:prstGeom prst="rect">
            <a:avLst/>
          </a:prstGeom>
          <a:solidFill>
            <a:srgbClr val="B9AC78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345" y="1154329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Заключение</a:t>
            </a:r>
            <a:r>
              <a:rPr lang="ru-RU" sz="3200" dirty="0" smtClean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61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0928" y="113907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Bahnschrift SemiLight" panose="020B0502040204020203" pitchFamily="34" charset="0"/>
              </a:rPr>
              <a:t>Благодарим за внимание</a:t>
            </a:r>
            <a:endParaRPr lang="ru-RU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80038" y="1139076"/>
            <a:ext cx="7748081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готов/а ответить на ваши вопросы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06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ама">
  <a:themeElements>
    <a:clrScheme name="Другая 1">
      <a:dk1>
        <a:srgbClr val="1773B1"/>
      </a:dk1>
      <a:lt1>
        <a:sysClr val="window" lastClr="FFFFFF"/>
      </a:lt1>
      <a:dk2>
        <a:srgbClr val="41342E"/>
      </a:dk2>
      <a:lt2>
        <a:srgbClr val="E5DEDB"/>
      </a:lt2>
      <a:accent1>
        <a:srgbClr val="C0B27C"/>
      </a:accent1>
      <a:accent2>
        <a:srgbClr val="F8931D"/>
      </a:accent2>
      <a:accent3>
        <a:srgbClr val="115684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Рамка</Template>
  <TotalTime>1868</TotalTime>
  <Words>285</Words>
  <Application>Microsoft Office PowerPoint</Application>
  <PresentationFormat>Широкоэкранный</PresentationFormat>
  <Paragraphs>58</Paragraphs>
  <Slides>9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 Narrow</vt:lpstr>
      <vt:lpstr>Bahnschrift SemiLight</vt:lpstr>
      <vt:lpstr>Calibri</vt:lpstr>
      <vt:lpstr>Corbel</vt:lpstr>
      <vt:lpstr>Times New Roman</vt:lpstr>
      <vt:lpstr>Verdana</vt:lpstr>
      <vt:lpstr>Wingdings 2</vt:lpstr>
      <vt:lpstr>Рама</vt:lpstr>
      <vt:lpstr>Смурфики</vt:lpstr>
      <vt:lpstr>Презентация PowerPoint</vt:lpstr>
      <vt:lpstr>Немного о разработке</vt:lpstr>
      <vt:lpstr>Основная игра</vt:lpstr>
      <vt:lpstr>Презентация PowerPoint</vt:lpstr>
      <vt:lpstr>Презентация PowerPoint</vt:lpstr>
      <vt:lpstr>Презентация PowerPoint</vt:lpstr>
      <vt:lpstr>Заключение </vt:lpstr>
      <vt:lpstr>Благодарим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расположения мебели в комнате</dc:title>
  <dc:creator>Учетная запись Майкрософт</dc:creator>
  <cp:lastModifiedBy>Учетная запись Майкрософт</cp:lastModifiedBy>
  <cp:revision>48</cp:revision>
  <dcterms:created xsi:type="dcterms:W3CDTF">2023-11-02T10:33:35Z</dcterms:created>
  <dcterms:modified xsi:type="dcterms:W3CDTF">2024-01-23T12:58:37Z</dcterms:modified>
</cp:coreProperties>
</file>